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PT Sans Narrow" charset="0"/>
      <p:regular r:id="rId11"/>
      <p:bold r:id="rId12"/>
    </p:embeddedFont>
    <p:embeddedFont>
      <p:font typeface="Open Sans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36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199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199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" name="Shape 12"/>
          <p:cNvGrpSpPr/>
          <p:nvPr/>
        </p:nvGrpSpPr>
        <p:grpSpPr>
          <a:xfrm>
            <a:off x="1004143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0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4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599" cy="1538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599" cy="107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8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899" cy="330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599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199" cy="1675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pPr lvl="0">
                <a:spcBef>
                  <a:spcPts val="0"/>
                </a:spcBef>
                <a:buNone/>
              </a:pPr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en" sz="10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Encoding Memories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4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Maddie Decker, Jackson Hall, Jack Hummel, Marlo Ganter, Mitzy Hanford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7275" y="326850"/>
            <a:ext cx="1539075" cy="179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031" y="3510350"/>
            <a:ext cx="1978193" cy="15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8082650" y="4900825"/>
            <a:ext cx="936899" cy="18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Jack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Encoding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The processing of information into the memory system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/>
              <a:t>We process info by encoding its meaning, encoding its image, or mentally organizing it</a:t>
            </a:r>
          </a:p>
          <a:p>
            <a:pPr marL="914400" lvl="1" indent="-228600">
              <a:spcBef>
                <a:spcPts val="0"/>
              </a:spcBef>
              <a:buChar char="-"/>
            </a:pPr>
            <a:r>
              <a:rPr lang="en"/>
              <a:t>Example: extracting memory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1275" y="2723425"/>
            <a:ext cx="3093574" cy="165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7850" y="2495950"/>
            <a:ext cx="2427549" cy="170424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7637725" y="4914300"/>
            <a:ext cx="1125899" cy="67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Mitzy</a:t>
            </a:r>
          </a:p>
        </p:txBody>
      </p:sp>
    </p:spTree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Visual Encoding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The encoding of pictures and images 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 sz="1400"/>
              <a:t>Rosy retrospection - the negative emotion recalled from bad events fades more rapidly than the positive emotion recalled from good events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7350" y="2565525"/>
            <a:ext cx="4307700" cy="21538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7219775" y="4840150"/>
            <a:ext cx="802199" cy="13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Marlo</a:t>
            </a: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Acoustic encoding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The encoding of sound, especially the sound of words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5600" y="2198775"/>
            <a:ext cx="2590525" cy="237024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7637725" y="4597475"/>
            <a:ext cx="1004400" cy="3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Jack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Semantic Encoding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The encoding of meaning, including meaning of words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/>
              <a:t>Processing a word more in depth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/>
              <a:t>The amount remembered depends both on the time spent learning and on how you make it meaningful </a:t>
            </a:r>
          </a:p>
          <a:p>
            <a:pPr marL="914400" lvl="1" indent="-228600">
              <a:spcBef>
                <a:spcPts val="0"/>
              </a:spcBef>
              <a:buChar char="-"/>
            </a:pPr>
            <a:r>
              <a:rPr lang="en"/>
              <a:t>Produces better recognition later 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7050" y="2884500"/>
            <a:ext cx="3946350" cy="168452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7745575" y="4759250"/>
            <a:ext cx="775199" cy="19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Marlo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Chunking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The organizing of items into familiar, manageable units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/>
              <a:t>Often occurs automatically 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9176" y="2023350"/>
            <a:ext cx="3284524" cy="2898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x="7725350" y="4934525"/>
            <a:ext cx="856200" cy="10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Maddie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Mnemonic Devices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Memory aids, especially those techniques that use vivid imagery and organizational devices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Also help organize material for our later retrieval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8025" y="2743650"/>
            <a:ext cx="3559400" cy="186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8998" y="2348550"/>
            <a:ext cx="1887650" cy="225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7570325" y="4644650"/>
            <a:ext cx="1098899" cy="31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Mitzy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Imagery 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Mental pictures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Powerful aid to effortful processing, especially when combined with semantic encoding 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/>
              <a:t>A memory of an event is often colored by its best and worst moment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7624" y="2626325"/>
            <a:ext cx="2463300" cy="186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/>
        </p:nvSpPr>
        <p:spPr>
          <a:xfrm>
            <a:off x="8062425" y="4718800"/>
            <a:ext cx="856200" cy="18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Maddie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On-screen Show (16:9)</PresentationFormat>
  <Paragraphs>35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PT Sans Narrow</vt:lpstr>
      <vt:lpstr>Open Sans</vt:lpstr>
      <vt:lpstr>tropic</vt:lpstr>
      <vt:lpstr>Encoding Memories</vt:lpstr>
      <vt:lpstr>Encoding</vt:lpstr>
      <vt:lpstr>Visual Encoding</vt:lpstr>
      <vt:lpstr>Acoustic encoding</vt:lpstr>
      <vt:lpstr>Semantic Encoding</vt:lpstr>
      <vt:lpstr>Chunking</vt:lpstr>
      <vt:lpstr>Mnemonic Devices</vt:lpstr>
      <vt:lpstr>Imagery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Encoding Memories</dc:title>
  <dc:creator>Ranweiler, Curtis M BHS</dc:creator>
  <cp:lastModifiedBy>Curtis Ranweiler</cp:lastModifiedBy>
  <cp:revision>1</cp:revision>
  <dcterms:modified xsi:type="dcterms:W3CDTF">2016-02-11T17:54:02Z</dcterms:modified>
</cp:coreProperties>
</file>